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0" r:id="rId3"/>
    <p:sldId id="258" r:id="rId4"/>
    <p:sldId id="276" r:id="rId5"/>
    <p:sldId id="260" r:id="rId6"/>
    <p:sldId id="271" r:id="rId7"/>
    <p:sldId id="261" r:id="rId8"/>
    <p:sldId id="277" r:id="rId9"/>
    <p:sldId id="262" r:id="rId10"/>
    <p:sldId id="278" r:id="rId11"/>
    <p:sldId id="263" r:id="rId12"/>
    <p:sldId id="264" r:id="rId13"/>
    <p:sldId id="265" r:id="rId14"/>
    <p:sldId id="266" r:id="rId15"/>
    <p:sldId id="267" r:id="rId16"/>
    <p:sldId id="279" r:id="rId17"/>
    <p:sldId id="268" r:id="rId18"/>
    <p:sldId id="269" r:id="rId19"/>
    <p:sldId id="270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BDAD"/>
    <a:srgbClr val="FFFFFF"/>
    <a:srgbClr val="682E94"/>
    <a:srgbClr val="F05F41"/>
    <a:srgbClr val="B9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C6E2C-C0F0-4E22-9131-5420B2920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96A9FC-5F79-4A2C-B9B5-D83AFEBE3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7339F-8FC3-41BC-B60E-C81BB50B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871E2-93A4-4D1C-8D06-48925A57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46E4B4-B63A-4D62-B1C0-EAC02E61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07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A99E9-93C7-404B-9C71-6A0109E7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339A21-DBBA-4640-B815-A305D36DF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2D87F-0581-4A0D-9105-C0A628F6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84EB9-CA51-4DC9-9DB8-6A4E9F7B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81677D-C84E-4754-9033-81EB5CB1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50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446A45-7B6E-4902-BD5B-83F0C06E9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EBBDD9-DE77-4970-9A74-2E0ED6AD6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8C93F-D80F-41D4-87B7-3BFF8ACB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44BDA-185E-46B0-9781-B5A7CA0B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17D07-02D7-4625-9FF3-FA1FCAB5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7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52EB2-CF53-4FB9-B77C-D1DD54C5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A340F-92D0-419A-8CB9-DDC82CE1C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4B1BD-D681-4748-9B28-3107EE80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9C5CE0-4736-4362-BD96-CF5C5BEE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A1AFC-04F2-449D-894D-6DFB15FE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10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172FC-B286-4E6C-8645-C76A7B1D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F06444-FA62-4A50-B0E5-B70E5FE25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4AB07-9D78-43A0-BE09-59E52F0AD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20A0D-ADB7-4115-827B-8DD4CF42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3072E-9040-4DD8-A625-F5E578F8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CD269-7399-4EAE-B0E1-12982C09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313CF-9079-48DF-A925-28D1C7842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1E1324-E290-41B8-AB38-1AC797A2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5A2A88-44E3-4205-A490-5882247B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EDDAD-50C3-432E-960F-1268D6D4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80709-2988-4129-B34A-72479F7F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08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A452C-DBBC-40E1-AC06-D746D30E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D4AA0E-313E-481E-9816-A4ED1E75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398C57-7926-459B-930B-5C02C7B0A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80F6C-BC66-41D3-BCF1-AD713E41B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A4079F-5285-45B4-9CFF-C1E43E838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BCDAD5-2B6A-4188-AF0F-8F873041B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F9A4F-BB10-4076-8E5C-9C08F6827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ABAD54-354B-40F6-B8FA-3ABFA0F2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9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3DAAB-19DB-4E4E-9A56-0B24E463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FFB129-1C61-4F06-8E52-68666A75E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69BA8-D614-4176-A9A6-8C055174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CBEC5A-8F36-49BB-B671-1F00D8C0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03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A7E1F3-073A-4CBC-814E-38859F1A7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986458-84EA-4196-95BC-AE1EFD27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2189D9-D31A-4154-BF93-DCD2AC30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7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DB046-CCA1-4D5C-A579-F9053933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B9705-B501-4809-9D0F-7897D609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EAFC6A-E898-4875-89A5-700D7CB3E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ABE56F-2E6D-4C5E-AAB0-1C95534F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87F123-6615-4990-876E-7E2C4602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0D6F9A-216D-4674-A5F8-1F6B61C9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2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CA956-1369-49D0-B1A2-26B74208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0D5584-3447-407F-A363-62E867A73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A9A46D-FA7D-401F-89E5-9E4EB8E24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94B792-257F-48F1-B3CA-46AA142C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B3116-FB51-473D-BF54-F0045D0E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33A3FD-6654-4ECF-80BF-0F144C9C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7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66FD7E-F7CC-4A2A-B83E-E43BE340C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ADFCC8-E94D-4E93-8841-9C8EF3CE4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6DA65D-D49E-4FD6-9DC4-D744EFE30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AFA4B-1E66-461A-84CD-FCDAC34BDDE6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3B466-8F77-4D84-9805-ECA2415C7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26AC6-7EC2-472B-BBD1-6CB269280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A353D-2735-4034-BA86-5FF6945C8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12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6C479-4FBD-4B5F-B105-A40A572C584D}"/>
              </a:ext>
            </a:extLst>
          </p:cNvPr>
          <p:cNvSpPr txBox="1"/>
          <p:nvPr/>
        </p:nvSpPr>
        <p:spPr>
          <a:xfrm>
            <a:off x="8100233" y="5186800"/>
            <a:ext cx="3915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spc="3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SSAFY</a:t>
            </a:r>
            <a:r>
              <a:rPr lang="ko-KR" altLang="en-US" sz="2400" spc="3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spc="3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400" spc="3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 서울 </a:t>
            </a:r>
            <a:r>
              <a:rPr lang="en-US" altLang="ko-KR" sz="2400" spc="3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spc="3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</a:t>
            </a:r>
            <a:endParaRPr lang="en-US" altLang="ko-KR" sz="2400" spc="3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2400" spc="3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 건 우</a:t>
            </a:r>
            <a:r>
              <a:rPr lang="en-US" altLang="ko-KR" sz="2400" spc="3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spc="300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 동 준</a:t>
            </a:r>
          </a:p>
        </p:txBody>
      </p:sp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F0D4C348-014A-4382-A29F-C832E7E54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41"/>
          <a:stretch/>
        </p:blipFill>
        <p:spPr>
          <a:xfrm>
            <a:off x="3501523" y="1838583"/>
            <a:ext cx="4801942" cy="8309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B7A97D-9902-4719-944F-6E1FB404E9E9}"/>
              </a:ext>
            </a:extLst>
          </p:cNvPr>
          <p:cNvSpPr/>
          <p:nvPr/>
        </p:nvSpPr>
        <p:spPr>
          <a:xfrm>
            <a:off x="0" y="0"/>
            <a:ext cx="12192000" cy="693683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81EF94-9721-4E88-A461-1894568B1DB8}"/>
              </a:ext>
            </a:extLst>
          </p:cNvPr>
          <p:cNvSpPr/>
          <p:nvPr/>
        </p:nvSpPr>
        <p:spPr>
          <a:xfrm>
            <a:off x="0" y="6164317"/>
            <a:ext cx="12192000" cy="693683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0BECD-FD36-4242-BE03-151AC4808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69" y="2506131"/>
            <a:ext cx="5229251" cy="22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36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B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체, 시계이(가) 표시된 사진&#10;&#10;자동 생성된 설명">
            <a:extLst>
              <a:ext uri="{FF2B5EF4-FFF2-40B4-BE49-F238E27FC236}">
                <a16:creationId xmlns:a16="http://schemas.microsoft.com/office/drawing/2014/main" id="{0095137A-D246-40AB-9222-676C95003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0" y="6437702"/>
            <a:ext cx="3127095" cy="543652"/>
          </a:xfrm>
          <a:prstGeom prst="rect">
            <a:avLst/>
          </a:prstGeom>
        </p:spPr>
      </p:pic>
      <p:pic>
        <p:nvPicPr>
          <p:cNvPr id="5" name="그림 4" descr="개체, 시계이(가) 표시된 사진&#10;&#10;자동 생성된 설명">
            <a:extLst>
              <a:ext uri="{FF2B5EF4-FFF2-40B4-BE49-F238E27FC236}">
                <a16:creationId xmlns:a16="http://schemas.microsoft.com/office/drawing/2014/main" id="{C8DFBDF6-2F73-40CD-A7A7-DE7537114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2785243" y="6454882"/>
            <a:ext cx="3127095" cy="543652"/>
          </a:xfrm>
          <a:prstGeom prst="rect">
            <a:avLst/>
          </a:prstGeom>
        </p:spPr>
      </p:pic>
      <p:pic>
        <p:nvPicPr>
          <p:cNvPr id="6" name="그림 5" descr="개체, 시계이(가) 표시된 사진&#10;&#10;자동 생성된 설명">
            <a:extLst>
              <a:ext uri="{FF2B5EF4-FFF2-40B4-BE49-F238E27FC236}">
                <a16:creationId xmlns:a16="http://schemas.microsoft.com/office/drawing/2014/main" id="{C5FF4C7E-9A52-4B23-8C39-88EF7907A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5623493" y="6437702"/>
            <a:ext cx="3127095" cy="543652"/>
          </a:xfrm>
          <a:prstGeom prst="rect">
            <a:avLst/>
          </a:prstGeom>
        </p:spPr>
      </p:pic>
      <p:pic>
        <p:nvPicPr>
          <p:cNvPr id="7" name="그림 6" descr="개체, 시계이(가) 표시된 사진&#10;&#10;자동 생성된 설명">
            <a:extLst>
              <a:ext uri="{FF2B5EF4-FFF2-40B4-BE49-F238E27FC236}">
                <a16:creationId xmlns:a16="http://schemas.microsoft.com/office/drawing/2014/main" id="{ADF21C97-B530-42E4-88A6-D67AAA200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8408736" y="6454882"/>
            <a:ext cx="3127095" cy="543652"/>
          </a:xfrm>
          <a:prstGeom prst="rect">
            <a:avLst/>
          </a:prstGeom>
        </p:spPr>
      </p:pic>
      <p:pic>
        <p:nvPicPr>
          <p:cNvPr id="8" name="그림 7" descr="개체, 시계이(가) 표시된 사진&#10;&#10;자동 생성된 설명">
            <a:extLst>
              <a:ext uri="{FF2B5EF4-FFF2-40B4-BE49-F238E27FC236}">
                <a16:creationId xmlns:a16="http://schemas.microsoft.com/office/drawing/2014/main" id="{6416C5F3-217E-4CC9-954D-B16171A2C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9765326" y="6476990"/>
            <a:ext cx="3127095" cy="543652"/>
          </a:xfrm>
          <a:prstGeom prst="rect">
            <a:avLst/>
          </a:prstGeom>
        </p:spPr>
      </p:pic>
      <p:pic>
        <p:nvPicPr>
          <p:cNvPr id="9" name="그림 8" descr="개체, 시계이(가) 표시된 사진&#10;&#10;자동 생성된 설명">
            <a:extLst>
              <a:ext uri="{FF2B5EF4-FFF2-40B4-BE49-F238E27FC236}">
                <a16:creationId xmlns:a16="http://schemas.microsoft.com/office/drawing/2014/main" id="{9C3D754D-AD76-4300-8B8D-798C8224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0" y="-17180"/>
            <a:ext cx="3127095" cy="543652"/>
          </a:xfrm>
          <a:prstGeom prst="rect">
            <a:avLst/>
          </a:prstGeom>
        </p:spPr>
      </p:pic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8C5C5CFF-DA9E-48D8-9098-BCD884170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2785243" y="0"/>
            <a:ext cx="3127095" cy="543652"/>
          </a:xfrm>
          <a:prstGeom prst="rect">
            <a:avLst/>
          </a:prstGeom>
        </p:spPr>
      </p:pic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C854A976-EBD4-436A-840B-8CCA8FC7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5642543" y="-17180"/>
            <a:ext cx="3127095" cy="543652"/>
          </a:xfrm>
          <a:prstGeom prst="rect">
            <a:avLst/>
          </a:prstGeom>
        </p:spPr>
      </p:pic>
      <p:pic>
        <p:nvPicPr>
          <p:cNvPr id="12" name="그림 11" descr="개체, 시계이(가) 표시된 사진&#10;&#10;자동 생성된 설명">
            <a:extLst>
              <a:ext uri="{FF2B5EF4-FFF2-40B4-BE49-F238E27FC236}">
                <a16:creationId xmlns:a16="http://schemas.microsoft.com/office/drawing/2014/main" id="{7E235158-278F-4A33-A38F-7FBAC515B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8408736" y="0"/>
            <a:ext cx="3127095" cy="543652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id="{A456B43E-2FEE-46B3-B3EC-8B66D207B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9765326" y="22108"/>
            <a:ext cx="3127095" cy="543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298080-14D2-4A8C-966F-825963FEB29C}"/>
              </a:ext>
            </a:extLst>
          </p:cNvPr>
          <p:cNvSpPr txBox="1"/>
          <p:nvPr/>
        </p:nvSpPr>
        <p:spPr>
          <a:xfrm>
            <a:off x="3940285" y="4903160"/>
            <a:ext cx="4311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3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.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상세 정보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688BC4-6C5D-4D20-B57C-713DC58F4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50" y="526472"/>
            <a:ext cx="5012299" cy="501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32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상세 영화</a:t>
            </a:r>
            <a:endParaRPr lang="ko-KR" altLang="en-US" sz="24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Carousel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을 클릭하면 왼쪽 사진과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같이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형식으로 상세 영화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정보가 표시 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영화 제목 옆 ❤ 버튼으로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내가 좋아하는 영화로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저장할 수 있습니다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682E9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etail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23D434-FFC2-4798-AA77-87451479B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3" y="1822246"/>
            <a:ext cx="6054405" cy="36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3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상세 영화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리뷰 목록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상세 영화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밑에는 그 영화의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리뷰 목록들이 나와 있고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리뷰의 제목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작성자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댓글의 개수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평점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태그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등을 확인할 수 있습니다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리뷰 목록에는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Pagination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을 적용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한 페이지당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개의 리뷰만 보여줍니다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25BD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etail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D3DB9-CBA6-4CA9-952B-87C74A70B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3" y="1670055"/>
            <a:ext cx="5225468" cy="43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0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상세 영화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리뷰 작성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 리뷰 목록 페이지 우측 상단에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리뷰 작성 버튼이 있습니다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버튼을 누르면 다음과 같이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안에 숨겨져 있던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리뷰 작성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Form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 나옵니다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.!!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682E9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etail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D3DB9-CBA6-4CA9-952B-87C74A70B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3" y="1670055"/>
            <a:ext cx="5225468" cy="4302370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4BECF9B5-F682-4C83-9DE3-1CDF9A9B9F76}"/>
              </a:ext>
            </a:extLst>
          </p:cNvPr>
          <p:cNvSpPr/>
          <p:nvPr/>
        </p:nvSpPr>
        <p:spPr>
          <a:xfrm rot="18900000">
            <a:off x="5060782" y="1307975"/>
            <a:ext cx="810649" cy="1695150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F3EC27-6A9C-4990-9F76-03BDECFF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8" y="1946239"/>
            <a:ext cx="6330017" cy="36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8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상세 리뷰</a:t>
            </a:r>
            <a:endParaRPr lang="ko-KR" altLang="en-US" sz="24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상세 리뷰 페이지도 상세 영화처럼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나타납니다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해당 리뷰의 작성자는 수정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Form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보여지고 작성자가 아닌 사용자의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경우 리뷰의 내용을 보여줍니다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25BD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eview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E2FB25-EABA-4AA5-8B8A-BC2C68404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3" y="2157560"/>
            <a:ext cx="5782858" cy="33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상세 리뷰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댓글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상세 리뷰 밑에서 리뷰에 달린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댓글들을 조회 및 작성 가능합니다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자신이 작성한 댓글에는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유저이름 옆에 수정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삭제 버튼이 있어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수정 및 삭제가 가능합니다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682E9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eview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6BF491-E9B5-42D6-AE23-3F416CA4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61" y="1653353"/>
            <a:ext cx="4382575" cy="45481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6C7B2F-12E4-45CE-866E-6B298B20B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77" y="2300264"/>
            <a:ext cx="5552381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B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체, 시계이(가) 표시된 사진&#10;&#10;자동 생성된 설명">
            <a:extLst>
              <a:ext uri="{FF2B5EF4-FFF2-40B4-BE49-F238E27FC236}">
                <a16:creationId xmlns:a16="http://schemas.microsoft.com/office/drawing/2014/main" id="{0095137A-D246-40AB-9222-676C95003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0" y="6437702"/>
            <a:ext cx="3127095" cy="543652"/>
          </a:xfrm>
          <a:prstGeom prst="rect">
            <a:avLst/>
          </a:prstGeom>
        </p:spPr>
      </p:pic>
      <p:pic>
        <p:nvPicPr>
          <p:cNvPr id="5" name="그림 4" descr="개체, 시계이(가) 표시된 사진&#10;&#10;자동 생성된 설명">
            <a:extLst>
              <a:ext uri="{FF2B5EF4-FFF2-40B4-BE49-F238E27FC236}">
                <a16:creationId xmlns:a16="http://schemas.microsoft.com/office/drawing/2014/main" id="{C8DFBDF6-2F73-40CD-A7A7-DE7537114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2785243" y="6454882"/>
            <a:ext cx="3127095" cy="543652"/>
          </a:xfrm>
          <a:prstGeom prst="rect">
            <a:avLst/>
          </a:prstGeom>
        </p:spPr>
      </p:pic>
      <p:pic>
        <p:nvPicPr>
          <p:cNvPr id="6" name="그림 5" descr="개체, 시계이(가) 표시된 사진&#10;&#10;자동 생성된 설명">
            <a:extLst>
              <a:ext uri="{FF2B5EF4-FFF2-40B4-BE49-F238E27FC236}">
                <a16:creationId xmlns:a16="http://schemas.microsoft.com/office/drawing/2014/main" id="{C5FF4C7E-9A52-4B23-8C39-88EF7907A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5623493" y="6437702"/>
            <a:ext cx="3127095" cy="543652"/>
          </a:xfrm>
          <a:prstGeom prst="rect">
            <a:avLst/>
          </a:prstGeom>
        </p:spPr>
      </p:pic>
      <p:pic>
        <p:nvPicPr>
          <p:cNvPr id="7" name="그림 6" descr="개체, 시계이(가) 표시된 사진&#10;&#10;자동 생성된 설명">
            <a:extLst>
              <a:ext uri="{FF2B5EF4-FFF2-40B4-BE49-F238E27FC236}">
                <a16:creationId xmlns:a16="http://schemas.microsoft.com/office/drawing/2014/main" id="{ADF21C97-B530-42E4-88A6-D67AAA200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8408736" y="6454882"/>
            <a:ext cx="3127095" cy="543652"/>
          </a:xfrm>
          <a:prstGeom prst="rect">
            <a:avLst/>
          </a:prstGeom>
        </p:spPr>
      </p:pic>
      <p:pic>
        <p:nvPicPr>
          <p:cNvPr id="8" name="그림 7" descr="개체, 시계이(가) 표시된 사진&#10;&#10;자동 생성된 설명">
            <a:extLst>
              <a:ext uri="{FF2B5EF4-FFF2-40B4-BE49-F238E27FC236}">
                <a16:creationId xmlns:a16="http://schemas.microsoft.com/office/drawing/2014/main" id="{6416C5F3-217E-4CC9-954D-B16171A2C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9765326" y="6476990"/>
            <a:ext cx="3127095" cy="543652"/>
          </a:xfrm>
          <a:prstGeom prst="rect">
            <a:avLst/>
          </a:prstGeom>
        </p:spPr>
      </p:pic>
      <p:pic>
        <p:nvPicPr>
          <p:cNvPr id="9" name="그림 8" descr="개체, 시계이(가) 표시된 사진&#10;&#10;자동 생성된 설명">
            <a:extLst>
              <a:ext uri="{FF2B5EF4-FFF2-40B4-BE49-F238E27FC236}">
                <a16:creationId xmlns:a16="http://schemas.microsoft.com/office/drawing/2014/main" id="{9C3D754D-AD76-4300-8B8D-798C8224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0" y="-17180"/>
            <a:ext cx="3127095" cy="543652"/>
          </a:xfrm>
          <a:prstGeom prst="rect">
            <a:avLst/>
          </a:prstGeom>
        </p:spPr>
      </p:pic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8C5C5CFF-DA9E-48D8-9098-BCD884170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2785243" y="0"/>
            <a:ext cx="3127095" cy="543652"/>
          </a:xfrm>
          <a:prstGeom prst="rect">
            <a:avLst/>
          </a:prstGeom>
        </p:spPr>
      </p:pic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C854A976-EBD4-436A-840B-8CCA8FC7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5642543" y="-17180"/>
            <a:ext cx="3127095" cy="543652"/>
          </a:xfrm>
          <a:prstGeom prst="rect">
            <a:avLst/>
          </a:prstGeom>
        </p:spPr>
      </p:pic>
      <p:pic>
        <p:nvPicPr>
          <p:cNvPr id="12" name="그림 11" descr="개체, 시계이(가) 표시된 사진&#10;&#10;자동 생성된 설명">
            <a:extLst>
              <a:ext uri="{FF2B5EF4-FFF2-40B4-BE49-F238E27FC236}">
                <a16:creationId xmlns:a16="http://schemas.microsoft.com/office/drawing/2014/main" id="{7E235158-278F-4A33-A38F-7FBAC515B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8408736" y="0"/>
            <a:ext cx="3127095" cy="543652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id="{A456B43E-2FEE-46B3-B3EC-8B66D207B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9765326" y="22108"/>
            <a:ext cx="3127095" cy="543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298080-14D2-4A8C-966F-825963FEB29C}"/>
              </a:ext>
            </a:extLst>
          </p:cNvPr>
          <p:cNvSpPr txBox="1"/>
          <p:nvPr/>
        </p:nvSpPr>
        <p:spPr>
          <a:xfrm>
            <a:off x="3940285" y="4903160"/>
            <a:ext cx="4311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4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.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마이 페이지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C01981-7043-4713-9C74-BE141CFE1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252" y="747478"/>
            <a:ext cx="3917496" cy="39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68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마이 페이지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en-US" altLang="ko-KR" sz="2400" b="1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SideBar</a:t>
            </a:r>
            <a:endParaRPr lang="ko-KR" altLang="en-US" sz="24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NavBar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우측에 있는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Hamburger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버튼으로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Sidebar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열 수 있습니다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25BD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y-page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6D1156-DF2D-490F-B7AB-119A2BC7C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5" y="2022845"/>
            <a:ext cx="5877330" cy="3413895"/>
          </a:xfrm>
          <a:prstGeom prst="rect">
            <a:avLst/>
          </a:prstGeom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C7FE1B15-A82F-4887-9E01-9BA63F1386DE}"/>
              </a:ext>
            </a:extLst>
          </p:cNvPr>
          <p:cNvSpPr/>
          <p:nvPr/>
        </p:nvSpPr>
        <p:spPr>
          <a:xfrm rot="18900000">
            <a:off x="5444280" y="1880367"/>
            <a:ext cx="810649" cy="1695150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61057-77E1-4F16-A5C3-2E5A09D43B46}"/>
              </a:ext>
            </a:extLst>
          </p:cNvPr>
          <p:cNvSpPr txBox="1"/>
          <p:nvPr/>
        </p:nvSpPr>
        <p:spPr>
          <a:xfrm flipH="1">
            <a:off x="7117324" y="4262898"/>
            <a:ext cx="409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Sidebar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우측 하단에서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현재 시각을 확인 할 수 있습니다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C16098-CD34-42C5-9102-A0018745C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5" y="1936685"/>
            <a:ext cx="6038984" cy="35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2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마이 페이지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회원가입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아이디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비밀번호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비밀번호 재확인은 필수 항목이며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이메일 정보 입력은 선택 사항입니다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682E9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ign-up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AE5E63-117A-40A4-94A3-2A3641DB1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823210"/>
            <a:ext cx="5343938" cy="39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25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마이 페이지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– </a:t>
            </a:r>
            <a:r>
              <a:rPr lang="ko-KR" altLang="en-US" sz="2400" b="1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로그인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·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로그인</a:t>
            </a:r>
            <a:r>
              <a:rPr kumimoji="0" lang="ko-KR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 하게 되면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 Sidebar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상단부터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사용자의 프로필 사진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 (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미구현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유저 이름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나만의 영화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나의 댓글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나의 댓글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로그아웃 버튼이 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나타납니다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kumimoji="0" lang="en-US" altLang="ko-KR" sz="1800" b="1" i="0" u="none" strike="noStrike" kern="1200" cap="none" spc="0" normalizeH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25BD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y-page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686001-76A1-4598-9170-C1204AB69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1" y="1964493"/>
            <a:ext cx="5881129" cy="34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8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7D5293-0E4F-45BF-B9DC-CE719A66D9A0}"/>
              </a:ext>
            </a:extLst>
          </p:cNvPr>
          <p:cNvSpPr/>
          <p:nvPr/>
        </p:nvSpPr>
        <p:spPr>
          <a:xfrm rot="16200000">
            <a:off x="-3082157" y="3082160"/>
            <a:ext cx="6857999" cy="693683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AF54A2-3834-49E4-AE11-E31A7A2808A5}"/>
              </a:ext>
            </a:extLst>
          </p:cNvPr>
          <p:cNvSpPr/>
          <p:nvPr/>
        </p:nvSpPr>
        <p:spPr>
          <a:xfrm rot="16200000">
            <a:off x="8416159" y="3082158"/>
            <a:ext cx="6857999" cy="693683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1749196" y="80414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2030344" y="90398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9406860" y="567306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9413661" y="5760918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개체, 시계이(가) 표시된 사진&#10;&#10;자동 생성된 설명">
            <a:extLst>
              <a:ext uri="{FF2B5EF4-FFF2-40B4-BE49-F238E27FC236}">
                <a16:creationId xmlns:a16="http://schemas.microsoft.com/office/drawing/2014/main" id="{034A5478-CC60-4338-99C4-008A3E336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693683" y="6437702"/>
            <a:ext cx="3127095" cy="543652"/>
          </a:xfrm>
          <a:prstGeom prst="rect">
            <a:avLst/>
          </a:prstGeom>
        </p:spPr>
      </p:pic>
      <p:pic>
        <p:nvPicPr>
          <p:cNvPr id="30" name="그림 29" descr="개체, 시계이(가) 표시된 사진&#10;&#10;자동 생성된 설명">
            <a:extLst>
              <a:ext uri="{FF2B5EF4-FFF2-40B4-BE49-F238E27FC236}">
                <a16:creationId xmlns:a16="http://schemas.microsoft.com/office/drawing/2014/main" id="{1F408BCD-2E08-412E-B656-8A0FE1230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41"/>
          <a:stretch/>
        </p:blipFill>
        <p:spPr>
          <a:xfrm>
            <a:off x="3473411" y="6427542"/>
            <a:ext cx="3200221" cy="553812"/>
          </a:xfrm>
          <a:prstGeom prst="rect">
            <a:avLst/>
          </a:prstGeom>
        </p:spPr>
      </p:pic>
      <p:pic>
        <p:nvPicPr>
          <p:cNvPr id="31" name="그림 30" descr="개체, 시계이(가) 표시된 사진&#10;&#10;자동 생성된 설명">
            <a:extLst>
              <a:ext uri="{FF2B5EF4-FFF2-40B4-BE49-F238E27FC236}">
                <a16:creationId xmlns:a16="http://schemas.microsoft.com/office/drawing/2014/main" id="{3EE9E95F-5FDC-423E-912B-248DF64AF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41"/>
          <a:stretch/>
        </p:blipFill>
        <p:spPr>
          <a:xfrm>
            <a:off x="6295785" y="6427542"/>
            <a:ext cx="3200221" cy="553812"/>
          </a:xfrm>
          <a:prstGeom prst="rect">
            <a:avLst/>
          </a:prstGeom>
        </p:spPr>
      </p:pic>
      <p:pic>
        <p:nvPicPr>
          <p:cNvPr id="32" name="그림 31" descr="개체, 시계이(가) 표시된 사진&#10;&#10;자동 생성된 설명">
            <a:extLst>
              <a:ext uri="{FF2B5EF4-FFF2-40B4-BE49-F238E27FC236}">
                <a16:creationId xmlns:a16="http://schemas.microsoft.com/office/drawing/2014/main" id="{1793ADB8-F756-4FE4-92D2-4451DDEF3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08" b="60086"/>
          <a:stretch/>
        </p:blipFill>
        <p:spPr>
          <a:xfrm>
            <a:off x="9108000" y="6437702"/>
            <a:ext cx="2390317" cy="543652"/>
          </a:xfrm>
          <a:prstGeom prst="rect">
            <a:avLst/>
          </a:prstGeom>
        </p:spPr>
      </p:pic>
      <p:grpSp>
        <p:nvGrpSpPr>
          <p:cNvPr id="75" name="Group 20">
            <a:extLst>
              <a:ext uri="{FF2B5EF4-FFF2-40B4-BE49-F238E27FC236}">
                <a16:creationId xmlns:a16="http://schemas.microsoft.com/office/drawing/2014/main" id="{A28C592A-266B-420C-AC71-FBA2BBB18BE9}"/>
              </a:ext>
            </a:extLst>
          </p:cNvPr>
          <p:cNvGrpSpPr/>
          <p:nvPr/>
        </p:nvGrpSpPr>
        <p:grpSpPr>
          <a:xfrm>
            <a:off x="2694136" y="576774"/>
            <a:ext cx="6135568" cy="2398233"/>
            <a:chOff x="569508" y="1506424"/>
            <a:chExt cx="3378886" cy="60314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D77734-2848-4D92-B8FE-689B9BE4199F}"/>
                </a:ext>
              </a:extLst>
            </p:cNvPr>
            <p:cNvSpPr txBox="1"/>
            <p:nvPr/>
          </p:nvSpPr>
          <p:spPr>
            <a:xfrm>
              <a:off x="684104" y="1714805"/>
              <a:ext cx="3264290" cy="394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0" i="0" dirty="0">
                  <a:solidFill>
                    <a:srgbClr val="3D3C40"/>
                  </a:solidFill>
                  <a:effectLst/>
                  <a:latin typeface="Open Sans" panose="020B0604020202020204" pitchFamily="34" charset="0"/>
                </a:rPr>
                <a:t>팀원 역할</a:t>
              </a:r>
              <a:r>
                <a:rPr lang="en-US" altLang="ko-KR" sz="2400" b="0" i="0" dirty="0">
                  <a:solidFill>
                    <a:srgbClr val="3D3C40"/>
                  </a:solidFill>
                  <a:effectLst/>
                  <a:latin typeface="Open Sans" panose="020B0604020202020204" pitchFamily="34" charset="0"/>
                </a:rPr>
                <a:t>, Project </a:t>
              </a:r>
              <a:r>
                <a:rPr lang="ko-KR" altLang="en-US" sz="2400" b="0" i="0" dirty="0">
                  <a:solidFill>
                    <a:srgbClr val="3D3C40"/>
                  </a:solidFill>
                  <a:effectLst/>
                  <a:latin typeface="Open Sans" panose="020B0604020202020204" pitchFamily="34" charset="0"/>
                </a:rPr>
                <a:t>주제</a:t>
              </a:r>
              <a:endParaRPr lang="en-US" altLang="ko-KR" sz="2400" b="0" i="0" dirty="0">
                <a:solidFill>
                  <a:srgbClr val="3D3C40"/>
                </a:solidFill>
                <a:effectLst/>
                <a:latin typeface="Open Sans" panose="020B0604020202020204" pitchFamily="34" charset="0"/>
              </a:endParaRPr>
            </a:p>
            <a:p>
              <a:endParaRPr lang="en-US" altLang="ko-KR" sz="2400" dirty="0">
                <a:solidFill>
                  <a:srgbClr val="3D3C40"/>
                </a:solidFill>
                <a:latin typeface="Open Sans" panose="020B0604020202020204" pitchFamily="34" charset="0"/>
                <a:cs typeface="Arial" pitchFamily="34" charset="0"/>
              </a:endParaRPr>
            </a:p>
            <a:p>
              <a:endParaRPr lang="en-US" altLang="ko-KR" sz="2400" dirty="0">
                <a:solidFill>
                  <a:srgbClr val="3D3C40"/>
                </a:solidFill>
                <a:latin typeface="Open Sans" panose="020B0604020202020204" pitchFamily="34" charset="0"/>
                <a:cs typeface="Arial" pitchFamily="34" charset="0"/>
              </a:endParaRPr>
            </a:p>
            <a:p>
              <a:endParaRPr lang="en-US" altLang="ko-KR" sz="2400" dirty="0"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9E03B01-966E-471A-97F7-691C0278DC6B}"/>
                </a:ext>
              </a:extLst>
            </p:cNvPr>
            <p:cNvSpPr txBox="1"/>
            <p:nvPr/>
          </p:nvSpPr>
          <p:spPr>
            <a:xfrm>
              <a:off x="569508" y="1506424"/>
              <a:ext cx="1289580" cy="18270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cs typeface="Arial" pitchFamily="34" charset="0"/>
                </a:rPr>
                <a:t>Intro</a:t>
              </a:r>
              <a:endParaRPr lang="ko-KR" altLang="en-US" sz="4400" b="1" dirty="0">
                <a:cs typeface="Arial" pitchFamily="34" charset="0"/>
              </a:endParaRPr>
            </a:p>
          </p:txBody>
        </p:sp>
      </p:grpSp>
      <p:pic>
        <p:nvPicPr>
          <p:cNvPr id="44" name="그림 43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23D6CAB6-29F8-4993-B31C-ADE4C1679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226" y="5436863"/>
            <a:ext cx="990679" cy="990679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C96465EE-1034-4C93-9869-068B88653EC9}"/>
              </a:ext>
            </a:extLst>
          </p:cNvPr>
          <p:cNvSpPr/>
          <p:nvPr/>
        </p:nvSpPr>
        <p:spPr>
          <a:xfrm>
            <a:off x="2459769" y="2244645"/>
            <a:ext cx="550657" cy="550657"/>
          </a:xfrm>
          <a:prstGeom prst="ellipse">
            <a:avLst/>
          </a:prstGeom>
          <a:solidFill>
            <a:srgbClr val="682E9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1747DE-AD25-46FD-8C3A-2380ECDB7D20}"/>
              </a:ext>
            </a:extLst>
          </p:cNvPr>
          <p:cNvSpPr txBox="1"/>
          <p:nvPr/>
        </p:nvSpPr>
        <p:spPr>
          <a:xfrm>
            <a:off x="2684144" y="2410289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ole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278A8CC-8242-4C29-99FE-3B92F878BB5D}"/>
              </a:ext>
            </a:extLst>
          </p:cNvPr>
          <p:cNvSpPr/>
          <p:nvPr/>
        </p:nvSpPr>
        <p:spPr>
          <a:xfrm>
            <a:off x="2469761" y="3937002"/>
            <a:ext cx="550657" cy="550657"/>
          </a:xfrm>
          <a:prstGeom prst="ellipse">
            <a:avLst/>
          </a:prstGeom>
          <a:solidFill>
            <a:srgbClr val="25BD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B29B9A-2792-4432-B543-35FF4E3DBC4B}"/>
              </a:ext>
            </a:extLst>
          </p:cNvPr>
          <p:cNvSpPr txBox="1"/>
          <p:nvPr/>
        </p:nvSpPr>
        <p:spPr>
          <a:xfrm>
            <a:off x="2694136" y="4102646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roject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F5666-E04A-4506-B4BA-65F373DA7C3A}"/>
              </a:ext>
            </a:extLst>
          </p:cNvPr>
          <p:cNvSpPr txBox="1"/>
          <p:nvPr/>
        </p:nvSpPr>
        <p:spPr>
          <a:xfrm>
            <a:off x="3473411" y="2795302"/>
            <a:ext cx="5798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Django Server &amp; Vue component</a:t>
            </a:r>
            <a:r>
              <a:rPr lang="ko-KR" altLang="en-US" dirty="0"/>
              <a:t>는 같이 구성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Vue Styling</a:t>
            </a:r>
            <a:r>
              <a:rPr lang="ko-KR" altLang="en-US" dirty="0"/>
              <a:t>은 구역별로 나누어서 작업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B3200-9F2B-4ADB-9E8A-8FCB7F2AB268}"/>
              </a:ext>
            </a:extLst>
          </p:cNvPr>
          <p:cNvSpPr txBox="1"/>
          <p:nvPr/>
        </p:nvSpPr>
        <p:spPr>
          <a:xfrm>
            <a:off x="3473410" y="4863548"/>
            <a:ext cx="5634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Whitney"/>
              </a:rPr>
              <a:t>리뷰 데이터를 바탕으로 사용자의 기분에 따라 영화를</a:t>
            </a:r>
            <a:endParaRPr lang="en-US" altLang="ko-KR" b="0" i="0" dirty="0">
              <a:effectLst/>
              <a:latin typeface="Whitney"/>
            </a:endParaRPr>
          </a:p>
          <a:p>
            <a:endParaRPr lang="en-US" altLang="ko-KR" dirty="0">
              <a:latin typeface="Whitney"/>
            </a:endParaRPr>
          </a:p>
          <a:p>
            <a:r>
              <a:rPr lang="ko-KR" altLang="en-US" b="0" i="0" dirty="0">
                <a:effectLst/>
                <a:latin typeface="Whitney"/>
              </a:rPr>
              <a:t>추천해주는 영화 추천 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91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마이 페이지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나만의 영화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나만의 영화 페이지에서는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사용자가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좋아요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누른 영화들을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한 페이지에서 모두 볼 수 있습니다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영화 카드를 클릭하면 해당 영화의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상세 영화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가 나타납니다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682E9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y-page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E60F1F-D320-4172-BD21-7480C357E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0" y="1613080"/>
            <a:ext cx="5723784" cy="406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92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마이 페이지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나의 리뷰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나의 리뷰 페이지에서는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사용자가 작성한 리뷰들을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한 페이지에서 모두 볼 수 있습니다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리뷰 카드를 클릭하면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해당 리뷰의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Dialog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가 나타나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바로 리뷰 수정이 가능합니다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25BD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y-page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FF22EF-D51A-405A-A377-899846ADA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3" y="1788297"/>
            <a:ext cx="6331111" cy="36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45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마이 페이지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나의 댓글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나의 댓글 페이지에서는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사용자가 작성한 댓글들을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한 페이지에서 모두 볼 수 있습니다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댓글 카드를 클릭하면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해당 댓글의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수정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Dialog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가 나타나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바로 댓글 수정이 가능합니다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682E9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y-page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F9974A-D0C5-40BF-8DBA-86D2273D7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1" y="1903556"/>
            <a:ext cx="6756204" cy="36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0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B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체, 시계이(가) 표시된 사진&#10;&#10;자동 생성된 설명">
            <a:extLst>
              <a:ext uri="{FF2B5EF4-FFF2-40B4-BE49-F238E27FC236}">
                <a16:creationId xmlns:a16="http://schemas.microsoft.com/office/drawing/2014/main" id="{0095137A-D246-40AB-9222-676C95003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0" y="6437702"/>
            <a:ext cx="3127095" cy="543652"/>
          </a:xfrm>
          <a:prstGeom prst="rect">
            <a:avLst/>
          </a:prstGeom>
        </p:spPr>
      </p:pic>
      <p:pic>
        <p:nvPicPr>
          <p:cNvPr id="5" name="그림 4" descr="개체, 시계이(가) 표시된 사진&#10;&#10;자동 생성된 설명">
            <a:extLst>
              <a:ext uri="{FF2B5EF4-FFF2-40B4-BE49-F238E27FC236}">
                <a16:creationId xmlns:a16="http://schemas.microsoft.com/office/drawing/2014/main" id="{C8DFBDF6-2F73-40CD-A7A7-DE7537114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2785243" y="6454882"/>
            <a:ext cx="3127095" cy="543652"/>
          </a:xfrm>
          <a:prstGeom prst="rect">
            <a:avLst/>
          </a:prstGeom>
        </p:spPr>
      </p:pic>
      <p:pic>
        <p:nvPicPr>
          <p:cNvPr id="6" name="그림 5" descr="개체, 시계이(가) 표시된 사진&#10;&#10;자동 생성된 설명">
            <a:extLst>
              <a:ext uri="{FF2B5EF4-FFF2-40B4-BE49-F238E27FC236}">
                <a16:creationId xmlns:a16="http://schemas.microsoft.com/office/drawing/2014/main" id="{C5FF4C7E-9A52-4B23-8C39-88EF7907A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5623493" y="6437702"/>
            <a:ext cx="3127095" cy="543652"/>
          </a:xfrm>
          <a:prstGeom prst="rect">
            <a:avLst/>
          </a:prstGeom>
        </p:spPr>
      </p:pic>
      <p:pic>
        <p:nvPicPr>
          <p:cNvPr id="7" name="그림 6" descr="개체, 시계이(가) 표시된 사진&#10;&#10;자동 생성된 설명">
            <a:extLst>
              <a:ext uri="{FF2B5EF4-FFF2-40B4-BE49-F238E27FC236}">
                <a16:creationId xmlns:a16="http://schemas.microsoft.com/office/drawing/2014/main" id="{ADF21C97-B530-42E4-88A6-D67AAA200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8408736" y="6454882"/>
            <a:ext cx="3127095" cy="543652"/>
          </a:xfrm>
          <a:prstGeom prst="rect">
            <a:avLst/>
          </a:prstGeom>
        </p:spPr>
      </p:pic>
      <p:pic>
        <p:nvPicPr>
          <p:cNvPr id="8" name="그림 7" descr="개체, 시계이(가) 표시된 사진&#10;&#10;자동 생성된 설명">
            <a:extLst>
              <a:ext uri="{FF2B5EF4-FFF2-40B4-BE49-F238E27FC236}">
                <a16:creationId xmlns:a16="http://schemas.microsoft.com/office/drawing/2014/main" id="{6416C5F3-217E-4CC9-954D-B16171A2C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9765326" y="6476990"/>
            <a:ext cx="3127095" cy="543652"/>
          </a:xfrm>
          <a:prstGeom prst="rect">
            <a:avLst/>
          </a:prstGeom>
        </p:spPr>
      </p:pic>
      <p:pic>
        <p:nvPicPr>
          <p:cNvPr id="9" name="그림 8" descr="개체, 시계이(가) 표시된 사진&#10;&#10;자동 생성된 설명">
            <a:extLst>
              <a:ext uri="{FF2B5EF4-FFF2-40B4-BE49-F238E27FC236}">
                <a16:creationId xmlns:a16="http://schemas.microsoft.com/office/drawing/2014/main" id="{9C3D754D-AD76-4300-8B8D-798C8224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0" y="-17180"/>
            <a:ext cx="3127095" cy="543652"/>
          </a:xfrm>
          <a:prstGeom prst="rect">
            <a:avLst/>
          </a:prstGeom>
        </p:spPr>
      </p:pic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8C5C5CFF-DA9E-48D8-9098-BCD884170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2785243" y="0"/>
            <a:ext cx="3127095" cy="543652"/>
          </a:xfrm>
          <a:prstGeom prst="rect">
            <a:avLst/>
          </a:prstGeom>
        </p:spPr>
      </p:pic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C854A976-EBD4-436A-840B-8CCA8FC7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5642543" y="-17180"/>
            <a:ext cx="3127095" cy="543652"/>
          </a:xfrm>
          <a:prstGeom prst="rect">
            <a:avLst/>
          </a:prstGeom>
        </p:spPr>
      </p:pic>
      <p:pic>
        <p:nvPicPr>
          <p:cNvPr id="12" name="그림 11" descr="개체, 시계이(가) 표시된 사진&#10;&#10;자동 생성된 설명">
            <a:extLst>
              <a:ext uri="{FF2B5EF4-FFF2-40B4-BE49-F238E27FC236}">
                <a16:creationId xmlns:a16="http://schemas.microsoft.com/office/drawing/2014/main" id="{7E235158-278F-4A33-A38F-7FBAC515B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8408736" y="0"/>
            <a:ext cx="3127095" cy="543652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id="{A456B43E-2FEE-46B3-B3EC-8B66D207B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9765326" y="22108"/>
            <a:ext cx="3127095" cy="543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6BE3E4-662B-4209-A198-B1A347AAA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09" y="880771"/>
            <a:ext cx="3801382" cy="38013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298080-14D2-4A8C-966F-825963FEB29C}"/>
              </a:ext>
            </a:extLst>
          </p:cNvPr>
          <p:cNvSpPr txBox="1"/>
          <p:nvPr/>
        </p:nvSpPr>
        <p:spPr>
          <a:xfrm>
            <a:off x="3940285" y="4903160"/>
            <a:ext cx="4311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감사합니다 </a:t>
            </a:r>
            <a:r>
              <a:rPr lang="en-US" altLang="ko-KR" sz="48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~ !</a:t>
            </a:r>
            <a:endParaRPr lang="ko-KR" altLang="en-US" sz="2400" b="1" dirty="0">
              <a:solidFill>
                <a:srgbClr val="FFFFFF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64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7D5293-0E4F-45BF-B9DC-CE719A66D9A0}"/>
              </a:ext>
            </a:extLst>
          </p:cNvPr>
          <p:cNvSpPr/>
          <p:nvPr/>
        </p:nvSpPr>
        <p:spPr>
          <a:xfrm rot="16200000">
            <a:off x="-3082157" y="3082160"/>
            <a:ext cx="6857999" cy="693683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AF54A2-3834-49E4-AE11-E31A7A2808A5}"/>
              </a:ext>
            </a:extLst>
          </p:cNvPr>
          <p:cNvSpPr/>
          <p:nvPr/>
        </p:nvSpPr>
        <p:spPr>
          <a:xfrm rot="16200000">
            <a:off x="8416159" y="3082158"/>
            <a:ext cx="6857999" cy="693683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464815" y="80414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2745963" y="90398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8744253" y="567306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8737802" y="5760918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개체, 시계이(가) 표시된 사진&#10;&#10;자동 생성된 설명">
            <a:extLst>
              <a:ext uri="{FF2B5EF4-FFF2-40B4-BE49-F238E27FC236}">
                <a16:creationId xmlns:a16="http://schemas.microsoft.com/office/drawing/2014/main" id="{034A5478-CC60-4338-99C4-008A3E336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693683" y="6437702"/>
            <a:ext cx="3127095" cy="543652"/>
          </a:xfrm>
          <a:prstGeom prst="rect">
            <a:avLst/>
          </a:prstGeom>
        </p:spPr>
      </p:pic>
      <p:pic>
        <p:nvPicPr>
          <p:cNvPr id="30" name="그림 29" descr="개체, 시계이(가) 표시된 사진&#10;&#10;자동 생성된 설명">
            <a:extLst>
              <a:ext uri="{FF2B5EF4-FFF2-40B4-BE49-F238E27FC236}">
                <a16:creationId xmlns:a16="http://schemas.microsoft.com/office/drawing/2014/main" id="{1F408BCD-2E08-412E-B656-8A0FE1230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41"/>
          <a:stretch/>
        </p:blipFill>
        <p:spPr>
          <a:xfrm>
            <a:off x="3473411" y="6427542"/>
            <a:ext cx="3200221" cy="553812"/>
          </a:xfrm>
          <a:prstGeom prst="rect">
            <a:avLst/>
          </a:prstGeom>
        </p:spPr>
      </p:pic>
      <p:pic>
        <p:nvPicPr>
          <p:cNvPr id="31" name="그림 30" descr="개체, 시계이(가) 표시된 사진&#10;&#10;자동 생성된 설명">
            <a:extLst>
              <a:ext uri="{FF2B5EF4-FFF2-40B4-BE49-F238E27FC236}">
                <a16:creationId xmlns:a16="http://schemas.microsoft.com/office/drawing/2014/main" id="{3EE9E95F-5FDC-423E-912B-248DF64AF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41"/>
          <a:stretch/>
        </p:blipFill>
        <p:spPr>
          <a:xfrm>
            <a:off x="6295785" y="6427542"/>
            <a:ext cx="3200221" cy="553812"/>
          </a:xfrm>
          <a:prstGeom prst="rect">
            <a:avLst/>
          </a:prstGeom>
        </p:spPr>
      </p:pic>
      <p:pic>
        <p:nvPicPr>
          <p:cNvPr id="32" name="그림 31" descr="개체, 시계이(가) 표시된 사진&#10;&#10;자동 생성된 설명">
            <a:extLst>
              <a:ext uri="{FF2B5EF4-FFF2-40B4-BE49-F238E27FC236}">
                <a16:creationId xmlns:a16="http://schemas.microsoft.com/office/drawing/2014/main" id="{1793ADB8-F756-4FE4-92D2-4451DDEF3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08" b="60086"/>
          <a:stretch/>
        </p:blipFill>
        <p:spPr>
          <a:xfrm>
            <a:off x="9108000" y="6437702"/>
            <a:ext cx="2390317" cy="543652"/>
          </a:xfrm>
          <a:prstGeom prst="rect">
            <a:avLst/>
          </a:prstGeom>
        </p:spPr>
      </p:pic>
      <p:grpSp>
        <p:nvGrpSpPr>
          <p:cNvPr id="75" name="Group 20">
            <a:extLst>
              <a:ext uri="{FF2B5EF4-FFF2-40B4-BE49-F238E27FC236}">
                <a16:creationId xmlns:a16="http://schemas.microsoft.com/office/drawing/2014/main" id="{A28C592A-266B-420C-AC71-FBA2BBB18BE9}"/>
              </a:ext>
            </a:extLst>
          </p:cNvPr>
          <p:cNvGrpSpPr/>
          <p:nvPr/>
        </p:nvGrpSpPr>
        <p:grpSpPr>
          <a:xfrm>
            <a:off x="3296373" y="616524"/>
            <a:ext cx="5490250" cy="1144585"/>
            <a:chOff x="569508" y="1506424"/>
            <a:chExt cx="5490250" cy="114458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D77734-2848-4D92-B8FE-689B9BE4199F}"/>
                </a:ext>
              </a:extLst>
            </p:cNvPr>
            <p:cNvSpPr txBox="1"/>
            <p:nvPr/>
          </p:nvSpPr>
          <p:spPr>
            <a:xfrm>
              <a:off x="1397918" y="2189344"/>
              <a:ext cx="4661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cs typeface="Arial" pitchFamily="34" charset="0"/>
                </a:rPr>
                <a:t>인기 </a:t>
              </a:r>
              <a:r>
                <a:rPr lang="en-US" altLang="ko-KR" sz="1200" dirty="0">
                  <a:cs typeface="Arial" pitchFamily="34" charset="0"/>
                </a:rPr>
                <a:t>TOP 10 </a:t>
              </a:r>
              <a:r>
                <a:rPr lang="ko-KR" altLang="en-US" sz="1200" dirty="0">
                  <a:cs typeface="Arial" pitchFamily="34" charset="0"/>
                </a:rPr>
                <a:t>및 액션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ko-KR" altLang="en-US" sz="1200" dirty="0">
                  <a:cs typeface="Arial" pitchFamily="34" charset="0"/>
                </a:rPr>
                <a:t>로맨스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ko-KR" altLang="en-US" sz="1200" dirty="0">
                  <a:cs typeface="Arial" pitchFamily="34" charset="0"/>
                </a:rPr>
                <a:t>판타지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ko-KR" altLang="en-US" sz="1200" dirty="0">
                  <a:cs typeface="Arial" pitchFamily="34" charset="0"/>
                </a:rPr>
                <a:t>공포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ko-KR" altLang="en-US" sz="1200" dirty="0" err="1">
                  <a:cs typeface="Arial" pitchFamily="34" charset="0"/>
                </a:rPr>
                <a:t>코메디</a:t>
              </a:r>
              <a:r>
                <a:rPr lang="ko-KR" altLang="en-US" sz="1200" dirty="0">
                  <a:cs typeface="Arial" pitchFamily="34" charset="0"/>
                </a:rPr>
                <a:t> 등 장르별</a:t>
              </a:r>
              <a:endParaRPr lang="en-US" altLang="ko-KR" sz="1200" dirty="0">
                <a:cs typeface="Arial" pitchFamily="34" charset="0"/>
              </a:endParaRPr>
            </a:p>
            <a:p>
              <a:r>
                <a:rPr lang="ko-KR" altLang="en-US" sz="1200" dirty="0">
                  <a:cs typeface="Arial" pitchFamily="34" charset="0"/>
                </a:rPr>
                <a:t>영화를 보여줍니다</a:t>
              </a:r>
              <a:r>
                <a:rPr lang="en-US" altLang="ko-KR" sz="1200" dirty="0">
                  <a:cs typeface="Arial" pitchFamily="34" charset="0"/>
                </a:rPr>
                <a:t>.</a:t>
              </a:r>
            </a:p>
          </p:txBody>
        </p:sp>
        <p:grpSp>
          <p:nvGrpSpPr>
            <p:cNvPr id="77" name="Group 3">
              <a:extLst>
                <a:ext uri="{FF2B5EF4-FFF2-40B4-BE49-F238E27FC236}">
                  <a16:creationId xmlns:a16="http://schemas.microsoft.com/office/drawing/2014/main" id="{88BC4EAC-0317-432A-AAAB-EE812C24ACD5}"/>
                </a:ext>
              </a:extLst>
            </p:cNvPr>
            <p:cNvGrpSpPr/>
            <p:nvPr/>
          </p:nvGrpSpPr>
          <p:grpSpPr>
            <a:xfrm>
              <a:off x="569508" y="1506424"/>
              <a:ext cx="5472672" cy="777510"/>
              <a:chOff x="6049434" y="1483456"/>
              <a:chExt cx="5472672" cy="77751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61795A-D18A-488E-8FFC-68A4B08CC58D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cs typeface="Arial" pitchFamily="34" charset="0"/>
                  </a:rPr>
                  <a:t>전체 영화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E03B01-966E-471A-97F7-691C0278DC6B}"/>
                  </a:ext>
                </a:extLst>
              </p:cNvPr>
              <p:cNvSpPr txBox="1"/>
              <p:nvPr/>
            </p:nvSpPr>
            <p:spPr>
              <a:xfrm>
                <a:off x="6049434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cs typeface="Arial" pitchFamily="34" charset="0"/>
                  </a:rPr>
                  <a:t>01</a:t>
                </a:r>
                <a:endParaRPr lang="ko-KR" altLang="en-US" sz="4400" b="1" dirty="0">
                  <a:cs typeface="Arial" pitchFamily="34" charset="0"/>
                </a:endParaRPr>
              </a:p>
            </p:txBody>
          </p:sp>
        </p:grpSp>
      </p:grpSp>
      <p:grpSp>
        <p:nvGrpSpPr>
          <p:cNvPr id="19" name="Group 20">
            <a:extLst>
              <a:ext uri="{FF2B5EF4-FFF2-40B4-BE49-F238E27FC236}">
                <a16:creationId xmlns:a16="http://schemas.microsoft.com/office/drawing/2014/main" id="{4E735308-1A11-432E-BEF3-2AAD46BF71C9}"/>
              </a:ext>
            </a:extLst>
          </p:cNvPr>
          <p:cNvGrpSpPr/>
          <p:nvPr/>
        </p:nvGrpSpPr>
        <p:grpSpPr>
          <a:xfrm>
            <a:off x="3296373" y="1946478"/>
            <a:ext cx="5490250" cy="1144585"/>
            <a:chOff x="569508" y="1506424"/>
            <a:chExt cx="5490250" cy="11445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DF6285-E6EA-4524-B1E9-5FCFCF86E27F}"/>
                </a:ext>
              </a:extLst>
            </p:cNvPr>
            <p:cNvSpPr txBox="1"/>
            <p:nvPr/>
          </p:nvSpPr>
          <p:spPr>
            <a:xfrm>
              <a:off x="1397918" y="2189344"/>
              <a:ext cx="4661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cs typeface="Arial" pitchFamily="34" charset="0"/>
                </a:rPr>
                <a:t>사용자가 선택한 현재의 기분에 볼만한 영화들을</a:t>
              </a:r>
              <a:endParaRPr lang="en-US" altLang="ko-KR" sz="1200" dirty="0">
                <a:cs typeface="Arial" pitchFamily="34" charset="0"/>
              </a:endParaRPr>
            </a:p>
            <a:p>
              <a:r>
                <a:rPr lang="ko-KR" altLang="en-US" sz="1200" dirty="0">
                  <a:cs typeface="Arial" pitchFamily="34" charset="0"/>
                </a:rPr>
                <a:t>각 영화에 달린 리뷰들에 기반하여 추천합니다</a:t>
              </a:r>
              <a:r>
                <a:rPr lang="en-US" altLang="ko-KR" sz="1200" dirty="0">
                  <a:cs typeface="Arial" pitchFamily="34" charset="0"/>
                </a:rPr>
                <a:t>.</a:t>
              </a:r>
              <a:r>
                <a:rPr lang="ko-KR" altLang="en-US" sz="1200" dirty="0">
                  <a:cs typeface="Arial" pitchFamily="34" charset="0"/>
                </a:rPr>
                <a:t> </a:t>
              </a:r>
              <a:endParaRPr lang="en-US" altLang="ko-KR" sz="1200" dirty="0">
                <a:cs typeface="Arial" pitchFamily="34" charset="0"/>
              </a:endParaRPr>
            </a:p>
          </p:txBody>
        </p:sp>
        <p:grpSp>
          <p:nvGrpSpPr>
            <p:cNvPr id="21" name="Group 3">
              <a:extLst>
                <a:ext uri="{FF2B5EF4-FFF2-40B4-BE49-F238E27FC236}">
                  <a16:creationId xmlns:a16="http://schemas.microsoft.com/office/drawing/2014/main" id="{754BED37-A0AF-4E29-9071-7A07121374FF}"/>
                </a:ext>
              </a:extLst>
            </p:cNvPr>
            <p:cNvGrpSpPr/>
            <p:nvPr/>
          </p:nvGrpSpPr>
          <p:grpSpPr>
            <a:xfrm>
              <a:off x="569508" y="1506424"/>
              <a:ext cx="5472672" cy="777510"/>
              <a:chOff x="6049434" y="1483456"/>
              <a:chExt cx="5472672" cy="77751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F2A566-040D-4017-AE22-49A0929AA99D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rgbClr val="7030A0"/>
                    </a:solidFill>
                    <a:cs typeface="Arial" pitchFamily="34" charset="0"/>
                  </a:rPr>
                  <a:t>추천 영화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243781-EA88-48F1-BFC5-4633C53D8D00}"/>
                  </a:ext>
                </a:extLst>
              </p:cNvPr>
              <p:cNvSpPr txBox="1"/>
              <p:nvPr/>
            </p:nvSpPr>
            <p:spPr>
              <a:xfrm>
                <a:off x="6049434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rgbClr val="7030A0"/>
                    </a:solidFill>
                    <a:cs typeface="Arial" pitchFamily="34" charset="0"/>
                  </a:rPr>
                  <a:t>02</a:t>
                </a:r>
                <a:endParaRPr lang="ko-KR" altLang="en-US" sz="4400" b="1" dirty="0">
                  <a:solidFill>
                    <a:srgbClr val="7030A0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5" name="Group 20">
            <a:extLst>
              <a:ext uri="{FF2B5EF4-FFF2-40B4-BE49-F238E27FC236}">
                <a16:creationId xmlns:a16="http://schemas.microsoft.com/office/drawing/2014/main" id="{21D36721-D3D6-4B98-B65B-3291FCB52615}"/>
              </a:ext>
            </a:extLst>
          </p:cNvPr>
          <p:cNvGrpSpPr/>
          <p:nvPr/>
        </p:nvGrpSpPr>
        <p:grpSpPr>
          <a:xfrm>
            <a:off x="3299363" y="3273153"/>
            <a:ext cx="5490250" cy="1144585"/>
            <a:chOff x="569508" y="1506424"/>
            <a:chExt cx="5490250" cy="114458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DD7309-577B-4A4F-9DDC-CC68447DA18E}"/>
                </a:ext>
              </a:extLst>
            </p:cNvPr>
            <p:cNvSpPr txBox="1"/>
            <p:nvPr/>
          </p:nvSpPr>
          <p:spPr>
            <a:xfrm>
              <a:off x="1397918" y="2189344"/>
              <a:ext cx="4661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cs typeface="Arial" pitchFamily="34" charset="0"/>
                </a:rPr>
                <a:t>영화에 대한 상세 정보 및 영화에 리뷰들을 조회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ko-KR" altLang="en-US" sz="1200" dirty="0">
                  <a:cs typeface="Arial" pitchFamily="34" charset="0"/>
                </a:rPr>
                <a:t>작성하고</a:t>
              </a:r>
              <a:endParaRPr lang="en-US" altLang="ko-KR" sz="1200" dirty="0">
                <a:cs typeface="Arial" pitchFamily="34" charset="0"/>
              </a:endParaRPr>
            </a:p>
            <a:p>
              <a:r>
                <a:rPr lang="ko-KR" altLang="en-US" sz="1200" dirty="0">
                  <a:cs typeface="Arial" pitchFamily="34" charset="0"/>
                </a:rPr>
                <a:t>리뷰들에 댓글을 남길 수 있습니다</a:t>
              </a:r>
              <a:r>
                <a:rPr lang="en-US" altLang="ko-KR" sz="1200" dirty="0">
                  <a:cs typeface="Arial" pitchFamily="34" charset="0"/>
                </a:rPr>
                <a:t>.</a:t>
              </a:r>
            </a:p>
          </p:txBody>
        </p:sp>
        <p:grpSp>
          <p:nvGrpSpPr>
            <p:cNvPr id="29" name="Group 3">
              <a:extLst>
                <a:ext uri="{FF2B5EF4-FFF2-40B4-BE49-F238E27FC236}">
                  <a16:creationId xmlns:a16="http://schemas.microsoft.com/office/drawing/2014/main" id="{E2C5E5B0-2532-4322-A4F1-DD8E01B9F0D5}"/>
                </a:ext>
              </a:extLst>
            </p:cNvPr>
            <p:cNvGrpSpPr/>
            <p:nvPr/>
          </p:nvGrpSpPr>
          <p:grpSpPr>
            <a:xfrm>
              <a:off x="569508" y="1506424"/>
              <a:ext cx="5472672" cy="777510"/>
              <a:chOff x="6049434" y="1483456"/>
              <a:chExt cx="5472672" cy="77751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B9CAB3-90F3-4569-84EE-03CF6B6370A9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cs typeface="Arial" pitchFamily="34" charset="0"/>
                  </a:rPr>
                  <a:t>상세 영화 및 리뷰</a:t>
                </a:r>
                <a:r>
                  <a:rPr lang="en-US" altLang="ko-KR" sz="2700" b="1" dirty="0">
                    <a:cs typeface="Arial" pitchFamily="34" charset="0"/>
                  </a:rPr>
                  <a:t>, </a:t>
                </a:r>
                <a:r>
                  <a:rPr lang="ko-KR" altLang="en-US" sz="2700" b="1" dirty="0">
                    <a:cs typeface="Arial" pitchFamily="34" charset="0"/>
                  </a:rPr>
                  <a:t>댓글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8659E1-B79C-4AC2-9517-8440FC828199}"/>
                  </a:ext>
                </a:extLst>
              </p:cNvPr>
              <p:cNvSpPr txBox="1"/>
              <p:nvPr/>
            </p:nvSpPr>
            <p:spPr>
              <a:xfrm>
                <a:off x="6049434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cs typeface="Arial" pitchFamily="34" charset="0"/>
                  </a:rPr>
                  <a:t>03</a:t>
                </a:r>
                <a:endParaRPr lang="ko-KR" altLang="en-US" sz="4400" b="1" dirty="0">
                  <a:cs typeface="Arial" pitchFamily="34" charset="0"/>
                </a:endParaRPr>
              </a:p>
            </p:txBody>
          </p:sp>
        </p:grpSp>
      </p:grpSp>
      <p:grpSp>
        <p:nvGrpSpPr>
          <p:cNvPr id="35" name="Group 20">
            <a:extLst>
              <a:ext uri="{FF2B5EF4-FFF2-40B4-BE49-F238E27FC236}">
                <a16:creationId xmlns:a16="http://schemas.microsoft.com/office/drawing/2014/main" id="{A87389F3-EE85-4868-8EFC-1E250089D507}"/>
              </a:ext>
            </a:extLst>
          </p:cNvPr>
          <p:cNvGrpSpPr/>
          <p:nvPr/>
        </p:nvGrpSpPr>
        <p:grpSpPr>
          <a:xfrm>
            <a:off x="3296373" y="4536262"/>
            <a:ext cx="5490250" cy="1144585"/>
            <a:chOff x="569508" y="1506424"/>
            <a:chExt cx="5490250" cy="114458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C135DA-BC96-434D-834D-CC2C45C7D196}"/>
                </a:ext>
              </a:extLst>
            </p:cNvPr>
            <p:cNvSpPr txBox="1"/>
            <p:nvPr/>
          </p:nvSpPr>
          <p:spPr>
            <a:xfrm>
              <a:off x="1397918" y="2189344"/>
              <a:ext cx="4661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cs typeface="Arial" pitchFamily="34" charset="0"/>
                </a:rPr>
                <a:t>내가 </a:t>
              </a:r>
              <a:r>
                <a:rPr lang="en-US" altLang="ko-KR" sz="1200" dirty="0">
                  <a:cs typeface="Arial" pitchFamily="34" charset="0"/>
                </a:rPr>
                <a:t>‘</a:t>
              </a:r>
              <a:r>
                <a:rPr lang="ko-KR" altLang="en-US" sz="1200" dirty="0">
                  <a:cs typeface="Arial" pitchFamily="34" charset="0"/>
                </a:rPr>
                <a:t>좋아요</a:t>
              </a:r>
              <a:r>
                <a:rPr lang="en-US" altLang="ko-KR" sz="1200" dirty="0">
                  <a:cs typeface="Arial" pitchFamily="34" charset="0"/>
                </a:rPr>
                <a:t>’</a:t>
              </a:r>
              <a:r>
                <a:rPr lang="ko-KR" altLang="en-US" sz="1200" dirty="0">
                  <a:cs typeface="Arial" pitchFamily="34" charset="0"/>
                </a:rPr>
                <a:t>를 누른 영화들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ko-KR" altLang="en-US" sz="1200" dirty="0">
                  <a:cs typeface="Arial" pitchFamily="34" charset="0"/>
                </a:rPr>
                <a:t>내가 작성한 리뷰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ko-KR" altLang="en-US" sz="1200" dirty="0">
                  <a:cs typeface="Arial" pitchFamily="34" charset="0"/>
                </a:rPr>
                <a:t>댓글을</a:t>
              </a:r>
              <a:endParaRPr lang="en-US" altLang="ko-KR" sz="1200" dirty="0">
                <a:cs typeface="Arial" pitchFamily="34" charset="0"/>
              </a:endParaRPr>
            </a:p>
            <a:p>
              <a:r>
                <a:rPr lang="ko-KR" altLang="en-US" sz="1200" dirty="0">
                  <a:cs typeface="Arial" pitchFamily="34" charset="0"/>
                </a:rPr>
                <a:t>볼 수 있습니다</a:t>
              </a:r>
              <a:r>
                <a:rPr lang="en-US" altLang="ko-KR" sz="1200" dirty="0">
                  <a:cs typeface="Arial" pitchFamily="34" charset="0"/>
                </a:rPr>
                <a:t>.</a:t>
              </a:r>
            </a:p>
          </p:txBody>
        </p:sp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2016AEC3-9BF1-4A9E-8F0F-D9DE44947950}"/>
                </a:ext>
              </a:extLst>
            </p:cNvPr>
            <p:cNvGrpSpPr/>
            <p:nvPr/>
          </p:nvGrpSpPr>
          <p:grpSpPr>
            <a:xfrm>
              <a:off x="569508" y="1506424"/>
              <a:ext cx="5472672" cy="777510"/>
              <a:chOff x="6049434" y="1483456"/>
              <a:chExt cx="5472672" cy="77751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807C299-FEFE-45FA-BDE7-EE14CE0BB678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cs typeface="Arial" pitchFamily="34" charset="0"/>
                  </a:rPr>
                  <a:t>마이 페이지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3180CE-1349-488E-866D-1AE870325142}"/>
                  </a:ext>
                </a:extLst>
              </p:cNvPr>
              <p:cNvSpPr txBox="1"/>
              <p:nvPr/>
            </p:nvSpPr>
            <p:spPr>
              <a:xfrm>
                <a:off x="6049434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cs typeface="Arial" pitchFamily="34" charset="0"/>
                  </a:rPr>
                  <a:t>04</a:t>
                </a:r>
                <a:endParaRPr lang="ko-KR" altLang="en-US" sz="4400" b="1" dirty="0">
                  <a:cs typeface="Arial" pitchFamily="34" charset="0"/>
                </a:endParaRPr>
              </a:p>
            </p:txBody>
          </p:sp>
        </p:grpSp>
      </p:grpSp>
      <p:pic>
        <p:nvPicPr>
          <p:cNvPr id="44" name="그림 43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23D6CAB6-29F8-4993-B31C-ADE4C1679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226" y="5436863"/>
            <a:ext cx="990679" cy="9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8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B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체, 시계이(가) 표시된 사진&#10;&#10;자동 생성된 설명">
            <a:extLst>
              <a:ext uri="{FF2B5EF4-FFF2-40B4-BE49-F238E27FC236}">
                <a16:creationId xmlns:a16="http://schemas.microsoft.com/office/drawing/2014/main" id="{0095137A-D246-40AB-9222-676C95003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0" y="6437702"/>
            <a:ext cx="3127095" cy="543652"/>
          </a:xfrm>
          <a:prstGeom prst="rect">
            <a:avLst/>
          </a:prstGeom>
        </p:spPr>
      </p:pic>
      <p:pic>
        <p:nvPicPr>
          <p:cNvPr id="5" name="그림 4" descr="개체, 시계이(가) 표시된 사진&#10;&#10;자동 생성된 설명">
            <a:extLst>
              <a:ext uri="{FF2B5EF4-FFF2-40B4-BE49-F238E27FC236}">
                <a16:creationId xmlns:a16="http://schemas.microsoft.com/office/drawing/2014/main" id="{C8DFBDF6-2F73-40CD-A7A7-DE7537114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2785243" y="6454882"/>
            <a:ext cx="3127095" cy="543652"/>
          </a:xfrm>
          <a:prstGeom prst="rect">
            <a:avLst/>
          </a:prstGeom>
        </p:spPr>
      </p:pic>
      <p:pic>
        <p:nvPicPr>
          <p:cNvPr id="6" name="그림 5" descr="개체, 시계이(가) 표시된 사진&#10;&#10;자동 생성된 설명">
            <a:extLst>
              <a:ext uri="{FF2B5EF4-FFF2-40B4-BE49-F238E27FC236}">
                <a16:creationId xmlns:a16="http://schemas.microsoft.com/office/drawing/2014/main" id="{C5FF4C7E-9A52-4B23-8C39-88EF7907A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5623493" y="6437702"/>
            <a:ext cx="3127095" cy="543652"/>
          </a:xfrm>
          <a:prstGeom prst="rect">
            <a:avLst/>
          </a:prstGeom>
        </p:spPr>
      </p:pic>
      <p:pic>
        <p:nvPicPr>
          <p:cNvPr id="7" name="그림 6" descr="개체, 시계이(가) 표시된 사진&#10;&#10;자동 생성된 설명">
            <a:extLst>
              <a:ext uri="{FF2B5EF4-FFF2-40B4-BE49-F238E27FC236}">
                <a16:creationId xmlns:a16="http://schemas.microsoft.com/office/drawing/2014/main" id="{ADF21C97-B530-42E4-88A6-D67AAA200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8408736" y="6454882"/>
            <a:ext cx="3127095" cy="543652"/>
          </a:xfrm>
          <a:prstGeom prst="rect">
            <a:avLst/>
          </a:prstGeom>
        </p:spPr>
      </p:pic>
      <p:pic>
        <p:nvPicPr>
          <p:cNvPr id="8" name="그림 7" descr="개체, 시계이(가) 표시된 사진&#10;&#10;자동 생성된 설명">
            <a:extLst>
              <a:ext uri="{FF2B5EF4-FFF2-40B4-BE49-F238E27FC236}">
                <a16:creationId xmlns:a16="http://schemas.microsoft.com/office/drawing/2014/main" id="{6416C5F3-217E-4CC9-954D-B16171A2C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9765326" y="6476990"/>
            <a:ext cx="3127095" cy="543652"/>
          </a:xfrm>
          <a:prstGeom prst="rect">
            <a:avLst/>
          </a:prstGeom>
        </p:spPr>
      </p:pic>
      <p:pic>
        <p:nvPicPr>
          <p:cNvPr id="9" name="그림 8" descr="개체, 시계이(가) 표시된 사진&#10;&#10;자동 생성된 설명">
            <a:extLst>
              <a:ext uri="{FF2B5EF4-FFF2-40B4-BE49-F238E27FC236}">
                <a16:creationId xmlns:a16="http://schemas.microsoft.com/office/drawing/2014/main" id="{9C3D754D-AD76-4300-8B8D-798C8224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0" y="-17180"/>
            <a:ext cx="3127095" cy="543652"/>
          </a:xfrm>
          <a:prstGeom prst="rect">
            <a:avLst/>
          </a:prstGeom>
        </p:spPr>
      </p:pic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8C5C5CFF-DA9E-48D8-9098-BCD884170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2785243" y="0"/>
            <a:ext cx="3127095" cy="543652"/>
          </a:xfrm>
          <a:prstGeom prst="rect">
            <a:avLst/>
          </a:prstGeom>
        </p:spPr>
      </p:pic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C854A976-EBD4-436A-840B-8CCA8FC7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5642543" y="-17180"/>
            <a:ext cx="3127095" cy="543652"/>
          </a:xfrm>
          <a:prstGeom prst="rect">
            <a:avLst/>
          </a:prstGeom>
        </p:spPr>
      </p:pic>
      <p:pic>
        <p:nvPicPr>
          <p:cNvPr id="12" name="그림 11" descr="개체, 시계이(가) 표시된 사진&#10;&#10;자동 생성된 설명">
            <a:extLst>
              <a:ext uri="{FF2B5EF4-FFF2-40B4-BE49-F238E27FC236}">
                <a16:creationId xmlns:a16="http://schemas.microsoft.com/office/drawing/2014/main" id="{7E235158-278F-4A33-A38F-7FBAC515B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8408736" y="0"/>
            <a:ext cx="3127095" cy="543652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id="{A456B43E-2FEE-46B3-B3EC-8B66D207B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9765326" y="22108"/>
            <a:ext cx="3127095" cy="543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298080-14D2-4A8C-966F-825963FEB29C}"/>
              </a:ext>
            </a:extLst>
          </p:cNvPr>
          <p:cNvSpPr txBox="1"/>
          <p:nvPr/>
        </p:nvSpPr>
        <p:spPr>
          <a:xfrm>
            <a:off x="3940285" y="4903160"/>
            <a:ext cx="4311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48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전체 영화</a:t>
            </a:r>
            <a:endParaRPr lang="ko-KR" altLang="en-US" sz="2400" b="1" dirty="0">
              <a:solidFill>
                <a:srgbClr val="FFFFFF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C96D26-634C-4C5A-B90E-2351B4CA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51" y="1020723"/>
            <a:ext cx="3609297" cy="36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3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전체 영화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- TOP 10</a:t>
            </a:r>
            <a:endParaRPr lang="ko-KR" altLang="en-US" sz="24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59B418-10B4-4779-99DD-2501B158A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8" y="1972729"/>
            <a:ext cx="7107783" cy="3896837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682E9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 10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TMDb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 현재 상영 중인 영화 중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Popularity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기준 상위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개의 영화를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소개해드립니다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Carousel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에 마우스 커서를 올리면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해당 영화에 대한 간략한 정보도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제공합니다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8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전체 영화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- TOP 10</a:t>
            </a:r>
            <a:endParaRPr lang="ko-KR" altLang="en-US" sz="24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25BD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 10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만약 사용자가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좋아요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누른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영화의 경우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Carousel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에 나타날 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슬라이드의 우측 상단에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❤ 버튼이 나타납니다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~!!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42F5C5-E0ED-47CC-B992-75169BC17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85" y="1403127"/>
            <a:ext cx="3982006" cy="4477375"/>
          </a:xfrm>
          <a:prstGeom prst="rect">
            <a:avLst/>
          </a:prstGeom>
        </p:spPr>
      </p:pic>
      <p:sp>
        <p:nvSpPr>
          <p:cNvPr id="16" name="Rectangle 7">
            <a:extLst>
              <a:ext uri="{FF2B5EF4-FFF2-40B4-BE49-F238E27FC236}">
                <a16:creationId xmlns:a16="http://schemas.microsoft.com/office/drawing/2014/main" id="{B9333684-00E3-4599-BE7B-933D441AAFAD}"/>
              </a:ext>
            </a:extLst>
          </p:cNvPr>
          <p:cNvSpPr/>
          <p:nvPr/>
        </p:nvSpPr>
        <p:spPr>
          <a:xfrm rot="13626427">
            <a:off x="4444975" y="1197248"/>
            <a:ext cx="810649" cy="1695150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45893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전체 영화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-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장르별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E1E5EF-D442-46AB-8EE9-D8C2893F2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693" y="2152567"/>
            <a:ext cx="7623394" cy="32848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로맨스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액션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판타지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코메디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가지 장르에 대해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장르의 영화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개를 추천합니다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매 번 페이지를 새로 열 때마다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추천해주는 영화가 바뀝니다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682E9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enres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523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B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체, 시계이(가) 표시된 사진&#10;&#10;자동 생성된 설명">
            <a:extLst>
              <a:ext uri="{FF2B5EF4-FFF2-40B4-BE49-F238E27FC236}">
                <a16:creationId xmlns:a16="http://schemas.microsoft.com/office/drawing/2014/main" id="{0095137A-D246-40AB-9222-676C95003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0" y="6437702"/>
            <a:ext cx="3127095" cy="543652"/>
          </a:xfrm>
          <a:prstGeom prst="rect">
            <a:avLst/>
          </a:prstGeom>
        </p:spPr>
      </p:pic>
      <p:pic>
        <p:nvPicPr>
          <p:cNvPr id="5" name="그림 4" descr="개체, 시계이(가) 표시된 사진&#10;&#10;자동 생성된 설명">
            <a:extLst>
              <a:ext uri="{FF2B5EF4-FFF2-40B4-BE49-F238E27FC236}">
                <a16:creationId xmlns:a16="http://schemas.microsoft.com/office/drawing/2014/main" id="{C8DFBDF6-2F73-40CD-A7A7-DE7537114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2785243" y="6454882"/>
            <a:ext cx="3127095" cy="543652"/>
          </a:xfrm>
          <a:prstGeom prst="rect">
            <a:avLst/>
          </a:prstGeom>
        </p:spPr>
      </p:pic>
      <p:pic>
        <p:nvPicPr>
          <p:cNvPr id="6" name="그림 5" descr="개체, 시계이(가) 표시된 사진&#10;&#10;자동 생성된 설명">
            <a:extLst>
              <a:ext uri="{FF2B5EF4-FFF2-40B4-BE49-F238E27FC236}">
                <a16:creationId xmlns:a16="http://schemas.microsoft.com/office/drawing/2014/main" id="{C5FF4C7E-9A52-4B23-8C39-88EF7907A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5623493" y="6437702"/>
            <a:ext cx="3127095" cy="543652"/>
          </a:xfrm>
          <a:prstGeom prst="rect">
            <a:avLst/>
          </a:prstGeom>
        </p:spPr>
      </p:pic>
      <p:pic>
        <p:nvPicPr>
          <p:cNvPr id="7" name="그림 6" descr="개체, 시계이(가) 표시된 사진&#10;&#10;자동 생성된 설명">
            <a:extLst>
              <a:ext uri="{FF2B5EF4-FFF2-40B4-BE49-F238E27FC236}">
                <a16:creationId xmlns:a16="http://schemas.microsoft.com/office/drawing/2014/main" id="{ADF21C97-B530-42E4-88A6-D67AAA200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8408736" y="6454882"/>
            <a:ext cx="3127095" cy="543652"/>
          </a:xfrm>
          <a:prstGeom prst="rect">
            <a:avLst/>
          </a:prstGeom>
        </p:spPr>
      </p:pic>
      <p:pic>
        <p:nvPicPr>
          <p:cNvPr id="8" name="그림 7" descr="개체, 시계이(가) 표시된 사진&#10;&#10;자동 생성된 설명">
            <a:extLst>
              <a:ext uri="{FF2B5EF4-FFF2-40B4-BE49-F238E27FC236}">
                <a16:creationId xmlns:a16="http://schemas.microsoft.com/office/drawing/2014/main" id="{6416C5F3-217E-4CC9-954D-B16171A2C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9765326" y="6476990"/>
            <a:ext cx="3127095" cy="543652"/>
          </a:xfrm>
          <a:prstGeom prst="rect">
            <a:avLst/>
          </a:prstGeom>
        </p:spPr>
      </p:pic>
      <p:pic>
        <p:nvPicPr>
          <p:cNvPr id="9" name="그림 8" descr="개체, 시계이(가) 표시된 사진&#10;&#10;자동 생성된 설명">
            <a:extLst>
              <a:ext uri="{FF2B5EF4-FFF2-40B4-BE49-F238E27FC236}">
                <a16:creationId xmlns:a16="http://schemas.microsoft.com/office/drawing/2014/main" id="{9C3D754D-AD76-4300-8B8D-798C8224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0" y="-17180"/>
            <a:ext cx="3127095" cy="543652"/>
          </a:xfrm>
          <a:prstGeom prst="rect">
            <a:avLst/>
          </a:prstGeom>
        </p:spPr>
      </p:pic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8C5C5CFF-DA9E-48D8-9098-BCD884170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2785243" y="0"/>
            <a:ext cx="3127095" cy="543652"/>
          </a:xfrm>
          <a:prstGeom prst="rect">
            <a:avLst/>
          </a:prstGeom>
        </p:spPr>
      </p:pic>
      <p:pic>
        <p:nvPicPr>
          <p:cNvPr id="11" name="그림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C854A976-EBD4-436A-840B-8CCA8FC7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5642543" y="-17180"/>
            <a:ext cx="3127095" cy="543652"/>
          </a:xfrm>
          <a:prstGeom prst="rect">
            <a:avLst/>
          </a:prstGeom>
        </p:spPr>
      </p:pic>
      <p:pic>
        <p:nvPicPr>
          <p:cNvPr id="12" name="그림 11" descr="개체, 시계이(가) 표시된 사진&#10;&#10;자동 생성된 설명">
            <a:extLst>
              <a:ext uri="{FF2B5EF4-FFF2-40B4-BE49-F238E27FC236}">
                <a16:creationId xmlns:a16="http://schemas.microsoft.com/office/drawing/2014/main" id="{7E235158-278F-4A33-A38F-7FBAC515B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8408736" y="0"/>
            <a:ext cx="3127095" cy="543652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id="{A456B43E-2FEE-46B3-B3EC-8B66D207B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b="60086"/>
          <a:stretch/>
        </p:blipFill>
        <p:spPr>
          <a:xfrm>
            <a:off x="9765326" y="22108"/>
            <a:ext cx="3127095" cy="543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298080-14D2-4A8C-966F-825963FEB29C}"/>
              </a:ext>
            </a:extLst>
          </p:cNvPr>
          <p:cNvSpPr txBox="1"/>
          <p:nvPr/>
        </p:nvSpPr>
        <p:spPr>
          <a:xfrm>
            <a:off x="3940285" y="4903160"/>
            <a:ext cx="4311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.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추천 영화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86B89E-5B6E-4590-9EFA-35481661D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68" y="560832"/>
            <a:ext cx="4114463" cy="41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4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A5C2B-E017-4D03-8680-623D4B1A5A4D}"/>
              </a:ext>
            </a:extLst>
          </p:cNvPr>
          <p:cNvCxnSpPr/>
          <p:nvPr/>
        </p:nvCxnSpPr>
        <p:spPr>
          <a:xfrm>
            <a:off x="283785" y="1303285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C37B3D-BC5A-4E7F-8695-C916DF57A664}"/>
              </a:ext>
            </a:extLst>
          </p:cNvPr>
          <p:cNvCxnSpPr>
            <a:cxnSpLocks/>
          </p:cNvCxnSpPr>
          <p:nvPr/>
        </p:nvCxnSpPr>
        <p:spPr>
          <a:xfrm>
            <a:off x="564933" y="1403127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DB73E7-3E88-4BA3-AE54-C40391B8753E}"/>
              </a:ext>
            </a:extLst>
          </p:cNvPr>
          <p:cNvCxnSpPr>
            <a:cxnSpLocks/>
          </p:cNvCxnSpPr>
          <p:nvPr/>
        </p:nvCxnSpPr>
        <p:spPr>
          <a:xfrm>
            <a:off x="11102854" y="6013402"/>
            <a:ext cx="425668" cy="0"/>
          </a:xfrm>
          <a:prstGeom prst="line">
            <a:avLst/>
          </a:prstGeom>
          <a:ln>
            <a:solidFill>
              <a:srgbClr val="25B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A9BB9E-4E3B-455F-8292-1D1E4F259105}"/>
              </a:ext>
            </a:extLst>
          </p:cNvPr>
          <p:cNvCxnSpPr>
            <a:cxnSpLocks/>
          </p:cNvCxnSpPr>
          <p:nvPr/>
        </p:nvCxnSpPr>
        <p:spPr>
          <a:xfrm>
            <a:off x="11083151" y="6101253"/>
            <a:ext cx="706816" cy="0"/>
          </a:xfrm>
          <a:prstGeom prst="line">
            <a:avLst/>
          </a:prstGeom>
          <a:ln>
            <a:solidFill>
              <a:srgbClr val="351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613CF6-90FD-4C7F-AE08-35FE60BC5EFC}"/>
              </a:ext>
            </a:extLst>
          </p:cNvPr>
          <p:cNvSpPr/>
          <p:nvPr/>
        </p:nvSpPr>
        <p:spPr>
          <a:xfrm>
            <a:off x="0" y="1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35EAEC-EBB9-4CC5-9E6A-5DAF0659AB5E}"/>
              </a:ext>
            </a:extLst>
          </p:cNvPr>
          <p:cNvSpPr/>
          <p:nvPr/>
        </p:nvSpPr>
        <p:spPr>
          <a:xfrm>
            <a:off x="0" y="6451707"/>
            <a:ext cx="12192000" cy="400110"/>
          </a:xfrm>
          <a:prstGeom prst="rect">
            <a:avLst/>
          </a:prstGeom>
          <a:solidFill>
            <a:srgbClr val="25B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테이블, 앉아있는, 음식, 캔이(가) 표시된 사진&#10;&#10;자동 생성된 설명">
            <a:extLst>
              <a:ext uri="{FF2B5EF4-FFF2-40B4-BE49-F238E27FC236}">
                <a16:creationId xmlns:a16="http://schemas.microsoft.com/office/drawing/2014/main" id="{CCB897D5-0485-44AC-97BE-D414244E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" y="130856"/>
            <a:ext cx="1002426" cy="1002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04DBE-3227-46DC-9CC0-575A5ADCD884}"/>
              </a:ext>
            </a:extLst>
          </p:cNvPr>
          <p:cNvSpPr txBox="1"/>
          <p:nvPr/>
        </p:nvSpPr>
        <p:spPr>
          <a:xfrm>
            <a:off x="1247542" y="391293"/>
            <a:ext cx="605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7030A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추천 영화</a:t>
            </a:r>
            <a:endParaRPr lang="ko-KR" altLang="en-US" sz="24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30BC49-74B9-4658-BD13-860763EE3D12}"/>
              </a:ext>
            </a:extLst>
          </p:cNvPr>
          <p:cNvSpPr/>
          <p:nvPr/>
        </p:nvSpPr>
        <p:spPr>
          <a:xfrm>
            <a:off x="7117326" y="1657566"/>
            <a:ext cx="550657" cy="550657"/>
          </a:xfrm>
          <a:prstGeom prst="ellipse">
            <a:avLst/>
          </a:prstGeom>
          <a:solidFill>
            <a:srgbClr val="25BD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11BDD-5188-4171-932D-057E4FA1821B}"/>
              </a:ext>
            </a:extLst>
          </p:cNvPr>
          <p:cNvSpPr txBox="1"/>
          <p:nvPr/>
        </p:nvSpPr>
        <p:spPr>
          <a:xfrm>
            <a:off x="7341701" y="1823210"/>
            <a:ext cx="2525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ecommand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35D1D-1CA3-4575-9979-3A1DE0643E20}"/>
              </a:ext>
            </a:extLst>
          </p:cNvPr>
          <p:cNvSpPr txBox="1"/>
          <p:nvPr/>
        </p:nvSpPr>
        <p:spPr>
          <a:xfrm flipH="1">
            <a:off x="7117325" y="2435117"/>
            <a:ext cx="40983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영화에 달린 리뷰들의 태그 중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가장 많이 달린 태그를 바탕으로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사용자 선택한 기분에 맞게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영화들을 추천합니다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·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선택한 기분에 따라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’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색이 바뀌는 것도 하나의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Point~!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0E73AD-E7FB-44CB-89F7-8007805E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5" y="1427286"/>
            <a:ext cx="6567589" cy="500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1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644</Words>
  <Application>Microsoft Office PowerPoint</Application>
  <PresentationFormat>와이드스크린</PresentationFormat>
  <Paragraphs>215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HY엽서M</vt:lpstr>
      <vt:lpstr>HY헤드라인M</vt:lpstr>
      <vt:lpstr>Whitney</vt:lpstr>
      <vt:lpstr>나눔스퀘어 ExtraBold</vt:lpstr>
      <vt:lpstr>맑은 고딕</vt:lpstr>
      <vt:lpstr>Arial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동준 안</dc:creator>
  <cp:lastModifiedBy>동준 안</cp:lastModifiedBy>
  <cp:revision>127</cp:revision>
  <dcterms:created xsi:type="dcterms:W3CDTF">2021-05-26T11:03:37Z</dcterms:created>
  <dcterms:modified xsi:type="dcterms:W3CDTF">2021-05-27T00:51:34Z</dcterms:modified>
</cp:coreProperties>
</file>